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862" r:id="rId13"/>
  </p:sldMasterIdLst>
  <p:notesMasterIdLst>
    <p:notesMasterId r:id="rId17"/>
  </p:notesMasterIdLst>
  <p:handoutMasterIdLst>
    <p:handoutMasterId r:id="rId15"/>
  </p:handoutMasterIdLst>
  <p:sldIdLst>
    <p:sldId id="256" r:id="rId19"/>
    <p:sldId id="257" r:id="rId20"/>
    <p:sldId id="258" r:id="rId21"/>
    <p:sldId id="259" r:id="rId22"/>
    <p:sldId id="260" r:id="rId23"/>
    <p:sldId id="261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96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0" Type="http://schemas.openxmlformats.org/officeDocument/2006/relationships/slide" Target="slides/slide2.xml"></Relationship><Relationship Id="rId21" Type="http://schemas.openxmlformats.org/officeDocument/2006/relationships/slide" Target="slides/slide3.xml"></Relationship><Relationship Id="rId22" Type="http://schemas.openxmlformats.org/officeDocument/2006/relationships/slide" Target="slides/slide4.xml"></Relationship><Relationship Id="rId23" Type="http://schemas.openxmlformats.org/officeDocument/2006/relationships/slide" Target="slides/slide5.xml"></Relationship><Relationship Id="rId24" Type="http://schemas.openxmlformats.org/officeDocument/2006/relationships/slide" Target="slides/slide6.xml"></Relationship><Relationship Id="rId26" Type="http://schemas.openxmlformats.org/officeDocument/2006/relationships/viewProps" Target="viewProps.xml"></Relationship><Relationship Id="rId27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3093267535724.png>
</file>

<file path=ppt/media/fImage13864067368467.png>
</file>

<file path=ppt/media/fImage3225787426500.png>
</file>

<file path=ppt/media/fImage62022373141.png>
</file>

<file path=ppt/media/fImage676097479169.png>
</file>

<file path=ppt/media/fImage9560187376334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ctrTitle"/>
          </p:nvPr>
        </p:nvSpPr>
        <p:spPr>
          <a:xfrm rot="0">
            <a:off x="914400" y="1122680"/>
            <a:ext cx="10363835" cy="2388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latin typeface="Arial" charset="0"/>
                <a:ea typeface="Arial" charset="0"/>
              </a:defRPr>
            </a:lvl1pPr>
          </a:lstStyle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Subtitle 2"/>
          <p:cNvSpPr txBox="1">
            <a:spLocks/>
          </p:cNvSpPr>
          <p:nvPr>
            <p:ph type="subTitle" idx="1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Arial" charset="0"/>
                <a:ea typeface="Arial" charset="0"/>
              </a:defRPr>
            </a:lvl1pPr>
            <a:lvl2pPr marL="45720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>
                <a:latin typeface="Arial" charset="0"/>
                <a:ea typeface="Arial" charset="0"/>
              </a:defRPr>
            </a:lvl2pPr>
            <a:lvl3pPr marL="91440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latin typeface="Arial" charset="0"/>
                <a:ea typeface="Arial" charset="0"/>
              </a:defRPr>
            </a:lvl3pPr>
            <a:lvl4pPr marL="137160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Arial" charset="0"/>
                <a:ea typeface="Arial" charset="0"/>
              </a:defRPr>
            </a:lvl4pPr>
            <a:lvl5pPr marL="182880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Arial" charset="0"/>
                <a:ea typeface="Arial" charset="0"/>
              </a:defRPr>
            </a:lvl5pPr>
            <a:lvl6pPr marL="228600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Arial" charset="0"/>
                <a:ea typeface="Arial" charset="0"/>
              </a:defRPr>
            </a:lvl6pPr>
            <a:lvl7pPr marL="274320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Arial" charset="0"/>
                <a:ea typeface="Arial" charset="0"/>
              </a:defRPr>
            </a:lvl7pPr>
            <a:lvl8pPr marL="320040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Arial" charset="0"/>
                <a:ea typeface="Arial" charset="0"/>
              </a:defRPr>
            </a:lvl8pPr>
            <a:lvl9pPr marL="365760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Arial" charset="0"/>
                <a:ea typeface="Arial" charset="0"/>
              </a:defRPr>
            </a:lvl9pPr>
          </a:lstStyle>
          <a:p>
            <a:pPr marL="0" indent="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atin typeface="맑은 고딕" charset="0"/>
                <a:ea typeface="맑은 고딕" charset="0"/>
              </a:rPr>
              <a:t>부제목을 입력하십시오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2018-12-20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Vertical Text Placeholder 2"/>
          <p:cNvSpPr txBox="1">
            <a:spLocks/>
          </p:cNvSpPr>
          <p:nvPr>
            <p:ph type="body" orient="vert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2018-12-20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numCol="1" vert="eaVert" anchor="ctr">
            <a:normAutofit fontScale="100000" lnSpcReduction="0"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Vertical Text Placeholder 2"/>
          <p:cNvSpPr txBox="1">
            <a:spLocks/>
          </p:cNvSpPr>
          <p:nvPr>
            <p:ph type="body" orient="vert" idx="1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2018-12-20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Content Placeholder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0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>
                <a:latin typeface="Arial" charset="0"/>
                <a:ea typeface="Arial" charset="0"/>
              </a:defRPr>
            </a:lvl1pPr>
          </a:lstStyle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Text Placeholder 2"/>
          <p:cNvSpPr txBox="1">
            <a:spLocks/>
          </p:cNvSpPr>
          <p:nvPr>
            <p:ph type="body" idx="1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solidFill>
                  <a:schemeClr val="tx1"/>
                </a:solidFill>
                <a:latin typeface="Arial" charset="0"/>
                <a:ea typeface="Arial" charset="0"/>
              </a:defRPr>
            </a:lvl1pPr>
            <a:lvl2pPr marL="4572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</a:defRPr>
            </a:lvl2pPr>
            <a:lvl3pPr marL="9144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</a:defRPr>
            </a:lvl3pPr>
            <a:lvl4pPr marL="13716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</a:defRPr>
            </a:lvl4pPr>
            <a:lvl5pPr marL="18288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</a:defRPr>
            </a:lvl5pPr>
            <a:lvl6pPr marL="22860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</a:defRPr>
            </a:lvl6pPr>
            <a:lvl7pPr marL="27432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</a:defRPr>
            </a:lvl7pPr>
            <a:lvl8pPr marL="32004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</a:defRPr>
            </a:lvl8pPr>
            <a:lvl9pPr marL="36576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</a:defRPr>
            </a:lvl9pPr>
          </a:lstStyle>
          <a:p>
            <a:pPr marL="0" indent="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2018-12-20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Content Placeholder 2"/>
          <p:cNvSpPr txBox="1">
            <a:spLocks/>
          </p:cNvSpPr>
          <p:nvPr>
            <p:ph type="obj" sz="half" idx="1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Content Placeholder 3"/>
          <p:cNvSpPr txBox="1">
            <a:spLocks/>
          </p:cNvSpPr>
          <p:nvPr>
            <p:ph type="obj" sz="half" idx="2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Date Placeholder 4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2018-12-20</a:t>
            </a:fld>
          </a:p>
        </p:txBody>
      </p:sp>
      <p:sp>
        <p:nvSpPr>
          <p:cNvPr id="6" name="Footer Placeholder 5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Slide Number Placeholder 6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Text Placeholder 2"/>
          <p:cNvSpPr txBox="1">
            <a:spLocks/>
          </p:cNvSpPr>
          <p:nvPr>
            <p:ph type="body" idx="1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Arial" charset="0"/>
                <a:ea typeface="Arial" charset="0"/>
              </a:defRPr>
            </a:lvl1pPr>
            <a:lvl2pPr marL="4572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Arial" charset="0"/>
                <a:ea typeface="Arial" charset="0"/>
              </a:defRPr>
            </a:lvl2pPr>
            <a:lvl3pPr marL="9144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b="1">
                <a:latin typeface="Arial" charset="0"/>
                <a:ea typeface="Arial" charset="0"/>
              </a:defRPr>
            </a:lvl3pPr>
            <a:lvl4pPr marL="13716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4pPr>
            <a:lvl5pPr marL="18288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5pPr>
            <a:lvl6pPr marL="22860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6pPr>
            <a:lvl7pPr marL="27432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7pPr>
            <a:lvl8pPr marL="32004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8pPr>
            <a:lvl9pPr marL="36576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9pPr>
          </a:lstStyle>
          <a:p>
            <a:pPr marL="0" indent="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4" name="Content Placeholder 3"/>
          <p:cNvSpPr txBox="1">
            <a:spLocks/>
          </p:cNvSpPr>
          <p:nvPr>
            <p:ph type="obj" sz="half" idx="2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Text Placeholder 4"/>
          <p:cNvSpPr txBox="1">
            <a:spLocks/>
          </p:cNvSpPr>
          <p:nvPr>
            <p:ph type="body" sz="quarter" idx="3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Arial" charset="0"/>
                <a:ea typeface="Arial" charset="0"/>
              </a:defRPr>
            </a:lvl1pPr>
            <a:lvl2pPr marL="4572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 b="1">
                <a:latin typeface="Arial" charset="0"/>
                <a:ea typeface="Arial" charset="0"/>
              </a:defRPr>
            </a:lvl2pPr>
            <a:lvl3pPr marL="9144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 b="1">
                <a:latin typeface="Arial" charset="0"/>
                <a:ea typeface="Arial" charset="0"/>
              </a:defRPr>
            </a:lvl3pPr>
            <a:lvl4pPr marL="13716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4pPr>
            <a:lvl5pPr marL="18288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5pPr>
            <a:lvl6pPr marL="22860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6pPr>
            <a:lvl7pPr marL="27432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7pPr>
            <a:lvl8pPr marL="32004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8pPr>
            <a:lvl9pPr marL="36576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 b="1">
                <a:latin typeface="Arial" charset="0"/>
                <a:ea typeface="Arial" charset="0"/>
              </a:defRPr>
            </a:lvl9pPr>
          </a:lstStyle>
          <a:p>
            <a:pPr marL="0" indent="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6" name="Content Placeholder 5"/>
          <p:cNvSpPr txBox="1">
            <a:spLocks/>
          </p:cNvSpPr>
          <p:nvPr>
            <p:ph type="obj" sz="quarter" idx="4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Date Placeholder 6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2018-12-20</a:t>
            </a:fld>
          </a:p>
        </p:txBody>
      </p:sp>
      <p:sp>
        <p:nvSpPr>
          <p:cNvPr id="8" name="Footer Placeholder 7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9" name="Slide Number Placeholder 8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Date Placeholder 2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2018-12-20</a:t>
            </a:fld>
          </a:p>
        </p:txBody>
      </p:sp>
      <p:sp>
        <p:nvSpPr>
          <p:cNvPr id="4" name="Footer Placeholder 3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5" name="Slide Number Placeholder 4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2018-12-20</a:t>
            </a:fld>
          </a:p>
        </p:txBody>
      </p:sp>
      <p:sp>
        <p:nvSpPr>
          <p:cNvPr id="3" name="Footer Placeholder 2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Slide Number Placeholder 3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200">
                <a:latin typeface="Arial" charset="0"/>
                <a:ea typeface="Arial" charset="0"/>
              </a:defRPr>
            </a:lvl1pPr>
          </a:lstStyle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Content Placeholder 2"/>
          <p:cNvSpPr txBox="1">
            <a:spLocks/>
          </p:cNvSpPr>
          <p:nvPr>
            <p:ph type="obj" idx="1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200">
                <a:latin typeface="Arial" charset="0"/>
                <a:ea typeface="Arial" charset="0"/>
              </a:defRPr>
            </a:lvl1pPr>
            <a:lvl2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800">
                <a:latin typeface="Arial" charset="0"/>
                <a:ea typeface="Arial" charset="0"/>
              </a:defRPr>
            </a:lvl2pPr>
            <a:lvl3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Arial" charset="0"/>
                <a:ea typeface="Arial" charset="0"/>
              </a:defRPr>
            </a:lvl3pPr>
            <a:lvl4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>
                <a:latin typeface="Arial" charset="0"/>
                <a:ea typeface="Arial" charset="0"/>
              </a:defRPr>
            </a:lvl4pPr>
            <a:lvl5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>
                <a:latin typeface="Arial" charset="0"/>
                <a:ea typeface="Arial" charset="0"/>
              </a:defRPr>
            </a:lvl5pPr>
            <a:lvl6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>
                <a:latin typeface="Arial" charset="0"/>
                <a:ea typeface="Arial" charset="0"/>
              </a:defRPr>
            </a:lvl6pPr>
            <a:lvl7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>
                <a:latin typeface="Arial" charset="0"/>
                <a:ea typeface="Arial" charset="0"/>
              </a:defRPr>
            </a:lvl7pPr>
            <a:lvl8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>
                <a:latin typeface="Arial" charset="0"/>
                <a:ea typeface="Arial" charset="0"/>
              </a:defRPr>
            </a:lvl8pPr>
            <a:lvl9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000">
                <a:latin typeface="Arial" charset="0"/>
                <a:ea typeface="Arial" charset="0"/>
              </a:defRPr>
            </a:lvl9pPr>
          </a:lstStyle>
          <a:p>
            <a:pPr marL="228600" indent="-22860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Text Placeholder 3"/>
          <p:cNvSpPr txBox="1">
            <a:spLocks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Arial" charset="0"/>
                <a:ea typeface="Arial" charset="0"/>
              </a:defRPr>
            </a:lvl1pPr>
            <a:lvl2pPr marL="4572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Arial" charset="0"/>
                <a:ea typeface="Arial" charset="0"/>
              </a:defRPr>
            </a:lvl2pPr>
            <a:lvl3pPr marL="9144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>
                <a:latin typeface="Arial" charset="0"/>
                <a:ea typeface="Arial" charset="0"/>
              </a:defRPr>
            </a:lvl3pPr>
            <a:lvl4pPr marL="13716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4pPr>
            <a:lvl5pPr marL="18288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5pPr>
            <a:lvl6pPr marL="22860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6pPr>
            <a:lvl7pPr marL="27432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7pPr>
            <a:lvl8pPr marL="32004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8pPr>
            <a:lvl9pPr marL="36576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9pPr>
          </a:lstStyle>
          <a:p>
            <a:pPr marL="0" indent="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5" name="Date Placeholder 4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2018-12-20</a:t>
            </a:fld>
          </a:p>
        </p:txBody>
      </p:sp>
      <p:sp>
        <p:nvSpPr>
          <p:cNvPr id="6" name="Footer Placeholder 5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Slide Number Placeholder 6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200">
                <a:latin typeface="Arial" charset="0"/>
                <a:ea typeface="Arial" charset="0"/>
              </a:defRPr>
            </a:lvl1pPr>
          </a:lstStyle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Picture Placeholder 2"/>
          <p:cNvSpPr txBox="1">
            <a:spLocks noChangeAspect="1"/>
          </p:cNvSpPr>
          <p:nvPr>
            <p:ph type="pic" idx="1"/>
          </p:nvPr>
        </p:nvSpPr>
        <p:spPr>
          <a:xfrm rot="0">
            <a:off x="5183505" y="987425"/>
            <a:ext cx="6172835" cy="4874260"/>
          </a:xfrm>
          <a:prstGeom prst="rect"/>
        </p:spPr>
      </p:sp>
      <p:sp>
        <p:nvSpPr>
          <p:cNvPr id="4" name="Text Placeholder 3"/>
          <p:cNvSpPr txBox="1">
            <a:spLocks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>
                <a:latin typeface="Arial" charset="0"/>
                <a:ea typeface="Arial" charset="0"/>
              </a:defRPr>
            </a:lvl1pPr>
            <a:lvl2pPr marL="4572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latin typeface="Arial" charset="0"/>
                <a:ea typeface="Arial" charset="0"/>
              </a:defRPr>
            </a:lvl2pPr>
            <a:lvl3pPr marL="9144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>
                <a:latin typeface="Arial" charset="0"/>
                <a:ea typeface="Arial" charset="0"/>
              </a:defRPr>
            </a:lvl3pPr>
            <a:lvl4pPr marL="13716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4pPr>
            <a:lvl5pPr marL="18288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5pPr>
            <a:lvl6pPr marL="22860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6pPr>
            <a:lvl7pPr marL="27432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7pPr>
            <a:lvl8pPr marL="32004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8pPr>
            <a:lvl9pPr marL="365760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000">
                <a:latin typeface="Arial" charset="0"/>
                <a:ea typeface="Arial" charset="0"/>
              </a:defRPr>
            </a:lvl9pPr>
          </a:lstStyle>
          <a:p>
            <a:pPr marL="0" indent="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5" name="Date Placeholder 4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2018-12-20</a:t>
            </a:fld>
          </a:p>
        </p:txBody>
      </p:sp>
      <p:sp>
        <p:nvSpPr>
          <p:cNvPr id="6" name="Footer Placeholder 5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Slide Number Placeholder 6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Text Placeholder 2"/>
          <p:cNvSpPr txBox="1">
            <a:spLocks/>
          </p:cNvSpPr>
          <p:nvPr>
            <p:ph type="body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defTabSz="508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>
                <a:latin typeface="맑은 고딕" charset="0"/>
                <a:ea typeface="맑은 고딕" charset="0"/>
              </a:rPr>
              <a:t>마스터 부제목 스타일 편집</a:t>
            </a:r>
          </a:p>
          <a:p>
            <a:pPr marL="6858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2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</a:defRPr>
            </a:lvl1pPr>
          </a:lstStyle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2018-12-20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3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</a:defRPr>
            </a:lvl1pPr>
          </a:lstStyle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4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</a:defRPr>
            </a:lvl1pPr>
          </a:lstStyle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•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●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»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62022373141.png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3864067368467.png"></Relationship><Relationship Id="rId3" Type="http://schemas.openxmlformats.org/officeDocument/2006/relationships/image" Target="../media/fImage9560187376334.png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3225787426500.png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676097479169.png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3093267535724.pn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914400" y="1122680"/>
            <a:ext cx="10363835" cy="2388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ctr" defTabSz="91440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>
                <a:latin typeface="맑은 고딕" charset="0"/>
                <a:ea typeface="맑은 고딕" charset="0"/>
              </a:rPr>
              <a:t>쇼핑몰 프로젝트</a:t>
            </a:r>
            <a:endParaRPr lang="ko-KR" altLang="en-US" sz="6000">
              <a:latin typeface="맑은 고딕" charset="0"/>
              <a:ea typeface="맑은 고딕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1524000" y="379158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ctr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3200">
                <a:latin typeface="굴림" charset="0"/>
                <a:ea typeface="굴림" charset="0"/>
              </a:rPr>
              <a:t>201672031 조용준</a:t>
            </a:r>
            <a:endParaRPr lang="ko-KR" altLang="en-US" sz="24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defTabSz="91440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>
                <a:latin typeface="맑은 고딕" charset="0"/>
                <a:ea typeface="맑은 고딕" charset="0"/>
              </a:rPr>
              <a:t>1. 메인페이지</a:t>
            </a:r>
            <a:endParaRPr lang="ko-KR" altLang="en-US" sz="4400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맨 상단 로고이미지 (클릭 시 메인페이지로 이동)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밑 메뉴 hover로 하위메뉴 펼치기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사이드 바 (fixed 이용)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화살표 클릭 시 이미지 변경(스크립트)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Nav li 클릭 시 각 페이지로 이동 (a href)</a:t>
            </a:r>
            <a:endParaRPr lang="ko-KR" altLang="en-US" sz="1600"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QuietJoon/AppData/Roaming/PolarisOffice/ETemp/4216_22744272/fImage620223731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035040" y="316865"/>
            <a:ext cx="6130290" cy="641350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상품 목록 (section article)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hover로 상품 이름 설명</a:t>
            </a:r>
            <a:endParaRPr lang="ko-KR" altLang="en-US" sz="1600"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QuietJoon/AppData/Roaming/PolarisOffice/ETemp/4216_22744272/fImage1386406736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992495" y="291465"/>
            <a:ext cx="6198235" cy="6439535"/>
          </a:xfrm>
          <a:prstGeom prst="rect"/>
          <a:noFill/>
        </p:spPr>
      </p:pic>
      <p:pic>
        <p:nvPicPr>
          <p:cNvPr id="5" name="그림 4" descr="C:/Users/QuietJoon/AppData/Roaming/PolarisOffice/ETemp/4216_22744272/fImage956018737633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8670" y="3892550"/>
            <a:ext cx="5204460" cy="284099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defTabSz="91440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>
                <a:latin typeface="맑은 고딕" charset="0"/>
                <a:ea typeface="맑은 고딕" charset="0"/>
              </a:rPr>
              <a:t>2.로그인</a:t>
            </a:r>
            <a:endParaRPr lang="ko-KR" altLang="en-US" sz="4400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ID, Password (form 양식)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600">
                <a:solidFill>
                  <a:srgbClr val="000000"/>
                </a:solidFill>
                <a:latin typeface="맑은 고딕" charset="0"/>
                <a:ea typeface="맑은 고딕" charset="0"/>
              </a:rPr>
              <a:t>Join us 이미지 클릭시 회원가입 페이지로 이동</a:t>
            </a:r>
            <a:endParaRPr lang="ko-KR" altLang="en-US" sz="1600"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QuietJoon/AppData/Roaming/PolarisOffice/ETemp/4216_22744272/fImage322578742650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078220" y="360045"/>
            <a:ext cx="6114415" cy="64992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defTabSz="91440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>
                <a:latin typeface="맑은 고딕" charset="0"/>
                <a:ea typeface="맑은 고딕" charset="0"/>
              </a:rPr>
              <a:t>3.회원가입</a:t>
            </a:r>
            <a:endParaRPr lang="ko-KR" altLang="en-US" sz="4400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54000" indent="-2540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Wingdings"/>
              <a:buChar char=""/>
            </a:pPr>
            <a:r>
              <a:rPr lang="en-US" altLang="ko-KR" sz="1600">
                <a:latin typeface="맑은 고딕" charset="0"/>
                <a:ea typeface="맑은 고딕" charset="0"/>
              </a:rPr>
              <a:t>전체 틀( form 양식)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254000" indent="-2540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Wingdings"/>
              <a:buChar char="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54000" indent="-2540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Wingdings"/>
              <a:buChar char=""/>
            </a:pPr>
            <a:r>
              <a:rPr lang="en-US" altLang="ko-KR" sz="1600">
                <a:latin typeface="맑은 고딕" charset="0"/>
                <a:ea typeface="맑은 고딕" charset="0"/>
              </a:rPr>
              <a:t>아이디,비밀번호,비밀번호 확인은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latin typeface="맑은 고딕" charset="0"/>
                <a:ea typeface="맑은 고딕" charset="0"/>
              </a:rPr>
              <a:t>정해진 기준에 미달 시 경고창 출력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54000" indent="-2540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Wingdings"/>
              <a:buChar char=""/>
            </a:pPr>
            <a:r>
              <a:rPr lang="en-US" altLang="ko-KR" sz="1600">
                <a:latin typeface="맑은 고딕" charset="0"/>
                <a:ea typeface="맑은 고딕" charset="0"/>
              </a:rPr>
              <a:t>모두 입력하고 가입하기 클릭 시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latin typeface="맑은 고딕" charset="0"/>
                <a:ea typeface="맑은 고딕" charset="0"/>
              </a:rPr>
              <a:t>메인페이지로 이동</a:t>
            </a:r>
            <a:endParaRPr lang="ko-KR" altLang="en-US" sz="1600"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QuietJoon/AppData/Roaming/PolarisOffice/ETemp/4216_22744272/fImage67609747916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486400" y="368935"/>
            <a:ext cx="6704965" cy="644715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defTabSz="91440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>
                <a:latin typeface="맑은 고딕" charset="0"/>
                <a:ea typeface="맑은 고딕" charset="0"/>
              </a:rPr>
              <a:t>4.장바구니</a:t>
            </a:r>
            <a:endParaRPr lang="ko-KR" altLang="en-US" sz="4400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장바구니 클릭 시 팝업창 생성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상품명 입력 시 리스트에 추가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X 클릭 시 리스트 삭제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>
                <a:latin typeface="맑은 고딕" charset="0"/>
                <a:ea typeface="맑은 고딕" charset="0"/>
              </a:rPr>
              <a:t>주문하기 클릭 시 주문완료 창 출력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QuietJoon/AppData/Roaming/PolarisOffice/ETemp/4216_22744272/fImage1309326753572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077585" y="360045"/>
            <a:ext cx="6115050" cy="64992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theme default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 default" id="{818DEC19-8B33-44C4-83AA-7EB7D193A35B}" vid="{060764A4-4300-461F-A4AB-3F9924E9AB0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6</Pages>
  <Paragraphs>1</Paragraphs>
  <Words>1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조 용준</dc:creator>
  <cp:lastModifiedBy>조 용준</cp:lastModifiedBy>
  <dc:title>PowerPoint 프레젠테이션</dc:title>
</cp:coreProperties>
</file>

<file path=docProps/thumbnail.jpeg>
</file>